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73" r:id="rId2"/>
    <p:sldId id="283" r:id="rId3"/>
    <p:sldId id="286" r:id="rId4"/>
    <p:sldId id="287" r:id="rId5"/>
    <p:sldId id="292" r:id="rId6"/>
    <p:sldId id="293" r:id="rId7"/>
    <p:sldId id="275" r:id="rId8"/>
    <p:sldId id="274" r:id="rId9"/>
    <p:sldId id="288" r:id="rId10"/>
    <p:sldId id="289" r:id="rId11"/>
    <p:sldId id="284" r:id="rId12"/>
    <p:sldId id="285" r:id="rId13"/>
    <p:sldId id="294" r:id="rId14"/>
    <p:sldId id="295" r:id="rId15"/>
    <p:sldId id="296" r:id="rId16"/>
    <p:sldId id="297" r:id="rId17"/>
    <p:sldId id="298" r:id="rId18"/>
    <p:sldId id="29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0214" y="1714519"/>
            <a:ext cx="5126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2C6224-866D-41AD-3A3C-4203D430F149}"/>
              </a:ext>
            </a:extLst>
          </p:cNvPr>
          <p:cNvSpPr/>
          <p:nvPr/>
        </p:nvSpPr>
        <p:spPr>
          <a:xfrm>
            <a:off x="2949038" y="4694711"/>
            <a:ext cx="2232561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575954-53F4-79C6-2758-DB9630A1E65D}"/>
              </a:ext>
            </a:extLst>
          </p:cNvPr>
          <p:cNvSpPr/>
          <p:nvPr/>
        </p:nvSpPr>
        <p:spPr>
          <a:xfrm>
            <a:off x="5181599" y="4694711"/>
            <a:ext cx="136744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FCA5D-1E25-00E3-AAC7-3814B29F609C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 + 7 = 14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  ­̶  7 = 7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4B4F25-F34E-3A1D-F227-65FC8D608A49}"/>
              </a:ext>
            </a:extLst>
          </p:cNvPr>
          <p:cNvSpPr/>
          <p:nvPr/>
        </p:nvSpPr>
        <p:spPr>
          <a:xfrm>
            <a:off x="2949039" y="4694711"/>
            <a:ext cx="1805924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56A49D-1B38-6AC8-81D0-146A2E9BA541}"/>
              </a:ext>
            </a:extLst>
          </p:cNvPr>
          <p:cNvSpPr/>
          <p:nvPr/>
        </p:nvSpPr>
        <p:spPr>
          <a:xfrm>
            <a:off x="4754963" y="4694711"/>
            <a:ext cx="1794076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9F505D-6FA6-0004-247E-E433FB4ED15A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189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57878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+ 20 = 30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30  ­̶  10 = 20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9172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63093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+ 40 = 50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50  ­̶  10 = 40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40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680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130519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+ 24 = 34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34  ­̶  10 = 24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24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164648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68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335938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8/8</a:t>
            </a:r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+ 68 = 78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78  ­̶  10 = 68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68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78</a:t>
            </a:r>
          </a:p>
        </p:txBody>
      </p:sp>
    </p:spTree>
    <p:extLst>
      <p:ext uri="{BB962C8B-B14F-4D97-AF65-F5344CB8AC3E}">
        <p14:creationId xmlns:p14="http://schemas.microsoft.com/office/powerpoint/2010/main" val="186755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58339" y="1714520"/>
            <a:ext cx="5126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FCA5D-1E25-00E3-AAC7-3814B29F609C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0DC703C-8234-36B1-23AD-8D0B1088DFC3}"/>
              </a:ext>
            </a:extLst>
          </p:cNvPr>
          <p:cNvSpPr txBox="1"/>
          <p:nvPr/>
        </p:nvSpPr>
        <p:spPr>
          <a:xfrm>
            <a:off x="5013110" y="1714518"/>
            <a:ext cx="16185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98A514-0ABF-3820-7078-CC9A194F35C2}"/>
              </a:ext>
            </a:extLst>
          </p:cNvPr>
          <p:cNvSpPr txBox="1"/>
          <p:nvPr/>
        </p:nvSpPr>
        <p:spPr>
          <a:xfrm>
            <a:off x="6360250" y="1714518"/>
            <a:ext cx="15017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̶</a:t>
            </a:r>
            <a:r>
              <a:rPr lang="fr-FR" sz="8000" dirty="0">
                <a:solidFill>
                  <a:srgbClr val="0070C0"/>
                </a:solidFill>
              </a:rPr>
              <a:t>  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3285250-6E88-75EB-2A15-4005CEFA2028}"/>
              </a:ext>
            </a:extLst>
          </p:cNvPr>
          <p:cNvSpPr txBox="1"/>
          <p:nvPr/>
        </p:nvSpPr>
        <p:spPr>
          <a:xfrm>
            <a:off x="7440342" y="1714518"/>
            <a:ext cx="13948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=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9EAC5A8A-7F05-1FFC-DCA1-E2F30F12E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4F9084-48E1-0AA9-D193-E4EE346563DC}"/>
              </a:ext>
            </a:extLst>
          </p:cNvPr>
          <p:cNvSpPr/>
          <p:nvPr/>
        </p:nvSpPr>
        <p:spPr>
          <a:xfrm>
            <a:off x="2949038" y="4694711"/>
            <a:ext cx="2232561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1F6E4-6222-352D-9963-C3BAC187F84C}"/>
              </a:ext>
            </a:extLst>
          </p:cNvPr>
          <p:cNvSpPr/>
          <p:nvPr/>
        </p:nvSpPr>
        <p:spPr>
          <a:xfrm>
            <a:off x="5181599" y="4694711"/>
            <a:ext cx="136744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9485AD3-8171-C1E7-3B0D-6F175949FF13}"/>
              </a:ext>
            </a:extLst>
          </p:cNvPr>
          <p:cNvCxnSpPr/>
          <p:nvPr/>
        </p:nvCxnSpPr>
        <p:spPr>
          <a:xfrm>
            <a:off x="5176768" y="3273632"/>
            <a:ext cx="0" cy="2679865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06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3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+ 8 = 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  ­̶  8 = 1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049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0991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+ 10 = 11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  ­̶  1= 10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5820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06198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+ 10 = 15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  ­̶  5 = 10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/>
              <a:t>15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805924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754963" y="4694711"/>
            <a:ext cx="1794076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4907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147</TotalTime>
  <Words>339</Words>
  <Application>Microsoft Office PowerPoint</Application>
  <PresentationFormat>Affichage à l'écran (4:3)</PresentationFormat>
  <Paragraphs>127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Thème Office</vt:lpstr>
      <vt:lpstr>Observe. </vt:lpstr>
      <vt:lpstr>Observe. 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33</cp:revision>
  <dcterms:created xsi:type="dcterms:W3CDTF">2023-02-07T14:55:57Z</dcterms:created>
  <dcterms:modified xsi:type="dcterms:W3CDTF">2024-06-07T07:06:37Z</dcterms:modified>
</cp:coreProperties>
</file>